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D947EA72-FB66-4DA4-86FD-9B744ED26340}"/>
    <pc:docChg chg="custSel modSld">
      <pc:chgData name="Narelle Wheaton" userId="6e1b2b30-480e-4f91-806b-6735d5b9e446" providerId="ADAL" clId="{D947EA72-FB66-4DA4-86FD-9B744ED26340}" dt="2023-07-24T08:05:55.680" v="15" actId="404"/>
      <pc:docMkLst>
        <pc:docMk/>
      </pc:docMkLst>
      <pc:sldChg chg="modSp mod">
        <pc:chgData name="Narelle Wheaton" userId="6e1b2b30-480e-4f91-806b-6735d5b9e446" providerId="ADAL" clId="{D947EA72-FB66-4DA4-86FD-9B744ED26340}" dt="2023-07-24T08:05:55.680" v="15" actId="404"/>
        <pc:sldMkLst>
          <pc:docMk/>
          <pc:sldMk cId="2780396185" sldId="256"/>
        </pc:sldMkLst>
        <pc:spChg chg="mod">
          <ac:chgData name="Narelle Wheaton" userId="6e1b2b30-480e-4f91-806b-6735d5b9e446" providerId="ADAL" clId="{D947EA72-FB66-4DA4-86FD-9B744ED26340}" dt="2023-07-24T08:05:55.680" v="15" actId="404"/>
          <ac:spMkLst>
            <pc:docMk/>
            <pc:sldMk cId="2780396185" sldId="256"/>
            <ac:spMk id="3" creationId="{39E94170-C4EA-4DC2-8B6E-B020FDA7043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575E91-2429-4BF9-AEF2-303F482C7D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E143AF-C81D-42B8-9DF9-AADF810DDE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69AE86-89A9-4DF9-8BF3-65D9578D21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9BFF7-579F-45C1-BA4F-D43A2AC8FFC6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F0970D-4420-440D-8E36-540DE5898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C7E615-9B5A-4AD6-8C27-9BD2FB82E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8B6BA-62D9-4583-BB57-399CB55444E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312357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5F194D-B09F-4637-A846-4A2194B89E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387AD4D-BD68-477F-A295-D9ACE818EF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BD7112-8470-40C8-A6AC-B138380F3B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9BFF7-579F-45C1-BA4F-D43A2AC8FFC6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89653D-3D6B-4075-8FA8-F734A53B2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D64B0B-3244-4287-9C5C-6827EC962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8B6BA-62D9-4583-BB57-399CB55444E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454256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6E03F9A-6BA6-4412-8929-382E484D3A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A6DD0B-C2C3-43CA-859A-3987D20455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1850B3-D33E-4F0E-99AB-87277C5A6A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9BFF7-579F-45C1-BA4F-D43A2AC8FFC6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A8C079-54D1-4E36-A7BD-82052B95FF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C24354-2B0A-4EB5-89C7-048E5B92A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8B6BA-62D9-4583-BB57-399CB55444E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80425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12F25A-D87A-4E9A-9816-8913898C98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987A29-A2B9-4A3A-BEF4-5DAE8BA5DE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CF26AB-B4AE-453C-8D33-7920A22B2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9BFF7-579F-45C1-BA4F-D43A2AC8FFC6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BABE82-9D8F-4C62-B003-D7DE0DA015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5ACD92-EC62-4240-B157-B8DD93D44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8B6BA-62D9-4583-BB57-399CB55444E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439534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E6A54E-B5C7-4828-B8E7-2875FF3F4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E25894-CEEC-4290-9386-C03F8BD8BF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A2AB73-CDC0-4F6C-AD8E-FA559D4470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9BFF7-579F-45C1-BA4F-D43A2AC8FFC6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A0084F-F594-4E95-8CA4-6D43F41622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AD7E2D-10F3-4F7D-BD3C-A68B005789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8B6BA-62D9-4583-BB57-399CB55444E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72230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1BA82A-6679-46BA-BB5A-32DBC4320B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0EF3EC-1784-4978-B4C5-2FA5D2A746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521DB0-1652-442E-A8E1-F36315E5FF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6B3E60-76B6-4FBC-B92D-AA8F4DBA3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9BFF7-579F-45C1-BA4F-D43A2AC8FFC6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FADFE1-8FB0-4B9F-9D53-B037E1A09A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20789A-2A89-46BA-91BB-BB3F442A68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8B6BA-62D9-4583-BB57-399CB55444E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65953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AE5E48-F467-4176-9002-551FD0D423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4722ED-04BA-45DF-AC1F-470A15010E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A54246-1CD4-403A-8043-1CF5251A6D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AFFA7D5-8314-419C-8A5C-EF172D8A11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5891244-9CEE-4D7F-A88D-6C80EA6964E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480068A-86D2-439A-9195-8A4FA32CC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9BFF7-579F-45C1-BA4F-D43A2AC8FFC6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4244A5C-B727-4958-9CA1-D88E97B44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D07C9C-DBD0-4155-B19E-453E5D575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8B6BA-62D9-4583-BB57-399CB55444E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49846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E2E589-DACD-425C-BDB5-2586F85BC8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D2BC08D-44DD-4BFE-8CDC-9DFE890228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9BFF7-579F-45C1-BA4F-D43A2AC8FFC6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7AA3A90-BDF1-4098-9ADD-5D4B894959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4429EC4-A811-45D5-9067-2B69877A4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8B6BA-62D9-4583-BB57-399CB55444E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922437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B1D7E22-8EB9-46FB-904E-A0BAAA5AEC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9BFF7-579F-45C1-BA4F-D43A2AC8FFC6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D1B3F2-38D3-40D5-AA63-7054E735C6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3DEC7A-08FB-4071-B2AD-39F8AEADC0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8B6BA-62D9-4583-BB57-399CB55444E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286856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9CC18-94E4-47AF-939F-384C78A60C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CFD94C-CE8F-4730-839D-B0E6EA51D3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9C9149-576B-46F0-8BF0-BD601845D3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AA797-65D9-45B9-8CB8-4398507F5A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9BFF7-579F-45C1-BA4F-D43A2AC8FFC6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FDED74-EB10-43DD-A0BF-A3A180B089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BFD00E-92CF-4533-825F-12E8F5C93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8B6BA-62D9-4583-BB57-399CB55444E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5690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9E93BD-8ECB-40A3-8CD2-6431F9EA24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E8E81CF-CA2B-45A9-91CC-18F7D4AB757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64BC84-95FB-45AA-98C9-AB6E500CCB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AA682A-009F-4D30-B9AC-CFFD2DDEA7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9BFF7-579F-45C1-BA4F-D43A2AC8FFC6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246328-8899-487A-A11C-37FC1C5018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CC7DE3-DAAE-4B96-A032-730DD4E1EF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8B6BA-62D9-4583-BB57-399CB55444E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68359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7D3F0E8-630E-4D16-BEB1-2BB9D29187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6E4387-2781-46B6-AD82-06E3C38B56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4550C1-714A-40CA-A116-3940026F7B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89BFF7-579F-45C1-BA4F-D43A2AC8FFC6}" type="datetimeFigureOut">
              <a:rPr lang="en-AU" smtClean="0"/>
              <a:t>24/07/2023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8AAEF2-BBA0-4E6B-9524-62DAD0BD7D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1C5902-FCE0-4473-A278-0D89F1E20B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8B6BA-62D9-4583-BB57-399CB55444E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25445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9E94170-C4EA-4DC2-8B6E-B020FDA704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25939"/>
            <a:ext cx="9144000" cy="3079412"/>
          </a:xfrm>
        </p:spPr>
        <p:txBody>
          <a:bodyPr>
            <a:normAutofit lnSpcReduction="10000"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When morning light comes breaking through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herald in the day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everything begins anew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It is the time to pray</a:t>
            </a:r>
          </a:p>
        </p:txBody>
      </p:sp>
    </p:spTree>
    <p:extLst>
      <p:ext uri="{BB962C8B-B14F-4D97-AF65-F5344CB8AC3E}">
        <p14:creationId xmlns:p14="http://schemas.microsoft.com/office/powerpoint/2010/main" val="27803961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9E94170-C4EA-4DC2-8B6E-B020FDA704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25938"/>
            <a:ext cx="9144000" cy="2974637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When in the midst of busy hours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There is no time to stay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many calls upon my powers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It is the time to pray</a:t>
            </a:r>
          </a:p>
        </p:txBody>
      </p:sp>
    </p:spTree>
    <p:extLst>
      <p:ext uri="{BB962C8B-B14F-4D97-AF65-F5344CB8AC3E}">
        <p14:creationId xmlns:p14="http://schemas.microsoft.com/office/powerpoint/2010/main" val="3040367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9E94170-C4EA-4DC2-8B6E-B020FDA704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35413"/>
            <a:ext cx="9144000" cy="2955587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And when the darkening of the sky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Declares the end of day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hour of sleep and rest is nigh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It is the time to pray</a:t>
            </a:r>
          </a:p>
          <a:p>
            <a:endParaRPr lang="en-A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12E0424-9E30-4805-BB45-1DD23E9E3C7F}"/>
              </a:ext>
            </a:extLst>
          </p:cNvPr>
          <p:cNvSpPr txBox="1"/>
          <p:nvPr/>
        </p:nvSpPr>
        <p:spPr>
          <a:xfrm>
            <a:off x="235131" y="5826124"/>
            <a:ext cx="6096000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700" b="0" i="0" dirty="0">
                <a:solidFill>
                  <a:schemeClr val="bg1"/>
                </a:solidFill>
                <a:effectLst/>
                <a:latin typeface="akagi_probook"/>
              </a:rPr>
              <a:t>CCLI Song # 3918225</a:t>
            </a:r>
          </a:p>
          <a:p>
            <a:pPr algn="l"/>
            <a:r>
              <a:rPr lang="en-US" sz="700" b="0" i="0" dirty="0">
                <a:solidFill>
                  <a:schemeClr val="bg1"/>
                </a:solidFill>
                <a:effectLst/>
                <a:latin typeface="akagi_probook"/>
              </a:rPr>
              <a:t>William Clark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700" b="0" i="0" dirty="0">
                <a:solidFill>
                  <a:schemeClr val="bg1"/>
                </a:solidFill>
                <a:effectLst/>
                <a:latin typeface="akagi_probook"/>
              </a:rPr>
              <a:t>© Salvationist Publishing &amp; Supplies Ltd. (Admin. by </a:t>
            </a:r>
            <a:r>
              <a:rPr lang="en-US" sz="70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US" sz="70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pPr algn="l"/>
            <a:r>
              <a:rPr lang="en-US" sz="7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7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7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7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7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7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7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7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7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700" b="0" i="0" dirty="0">
                <a:solidFill>
                  <a:schemeClr val="bg1"/>
                </a:solidFill>
                <a:effectLst/>
                <a:latin typeface="akagi_probook"/>
              </a:rPr>
              <a:t> # </a:t>
            </a:r>
          </a:p>
        </p:txBody>
      </p:sp>
    </p:spTree>
    <p:extLst>
      <p:ext uri="{BB962C8B-B14F-4D97-AF65-F5344CB8AC3E}">
        <p14:creationId xmlns:p14="http://schemas.microsoft.com/office/powerpoint/2010/main" val="27676694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133</Words>
  <Application>Microsoft Office PowerPoint</Application>
  <PresentationFormat>Widescreen</PresentationFormat>
  <Paragraphs>11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2022-07-28T04:17:22Z</dcterms:created>
  <dcterms:modified xsi:type="dcterms:W3CDTF">2023-07-24T08:05:57Z</dcterms:modified>
</cp:coreProperties>
</file>